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6" r:id="rId15"/>
    <p:sldId id="325" r:id="rId16"/>
    <p:sldId id="324" r:id="rId17"/>
    <p:sldId id="323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03" r:id="rId27"/>
    <p:sldId id="306" r:id="rId28"/>
    <p:sldId id="317" r:id="rId29"/>
    <p:sldId id="290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794" y="67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7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54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2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64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6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45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-4789325" y="3354446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seu dia com base nos dados da TV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167" t="12442" r="17392" b="19759"/>
          <a:stretch/>
        </p:blipFill>
        <p:spPr>
          <a:xfrm>
            <a:off x="-5198601" y="3284719"/>
            <a:ext cx="425104" cy="5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637494" y="3354446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seu dia com base nos dados da TV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-2784353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-3194630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6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637494" y="3354446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seu dia com base nos dados da TV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3513C7-9D3A-057F-DE55-3926AAA38EDD}"/>
              </a:ext>
            </a:extLst>
          </p:cNvPr>
          <p:cNvSpPr txBox="1"/>
          <p:nvPr/>
        </p:nvSpPr>
        <p:spPr>
          <a:xfrm>
            <a:off x="-3266279" y="492819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não foram autorizadas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39DE002-31F9-BC06-219D-C21BAAEFF9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3943"/>
          <a:stretch/>
        </p:blipFill>
        <p:spPr>
          <a:xfrm>
            <a:off x="-3687848" y="4941199"/>
            <a:ext cx="406455" cy="4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10530780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77195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  <p:pic>
        <p:nvPicPr>
          <p:cNvPr id="3" name="Imagem 2" descr="Uma imagem contendo edifício, fio, pequeno, em pé&#10;&#10;Descrição gerada automaticamente">
            <a:extLst>
              <a:ext uri="{FF2B5EF4-FFF2-40B4-BE49-F238E27FC236}">
                <a16:creationId xmlns:a16="http://schemas.microsoft.com/office/drawing/2014/main" id="{4AC67C96-4BD6-5230-03A9-A683756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29259" r="1006" b="13334"/>
          <a:stretch/>
        </p:blipFill>
        <p:spPr>
          <a:xfrm>
            <a:off x="6275894" y="1543025"/>
            <a:ext cx="4322507" cy="38679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6BC0C14-3DE0-D672-3FFB-CFFD6108A657}"/>
              </a:ext>
            </a:extLst>
          </p:cNvPr>
          <p:cNvSpPr txBox="1"/>
          <p:nvPr/>
        </p:nvSpPr>
        <p:spPr>
          <a:xfrm>
            <a:off x="637495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DF1B79-650C-4D13-2DDC-59F547D40FFE}"/>
              </a:ext>
            </a:extLst>
          </p:cNvPr>
          <p:cNvSpPr txBox="1"/>
          <p:nvPr/>
        </p:nvSpPr>
        <p:spPr>
          <a:xfrm>
            <a:off x="637494" y="3354446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Preparação seu dia com base nos dados da TV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3842BA-09FE-C555-30DF-011ABE9C75C6}"/>
              </a:ext>
            </a:extLst>
          </p:cNvPr>
          <p:cNvSpPr txBox="1"/>
          <p:nvPr/>
        </p:nvSpPr>
        <p:spPr>
          <a:xfrm>
            <a:off x="638495" y="4137546"/>
            <a:ext cx="278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Priorização das atividades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1B0C38-E9F4-9162-4819-1A8121ABD8BD}"/>
              </a:ext>
            </a:extLst>
          </p:cNvPr>
          <p:cNvSpPr txBox="1"/>
          <p:nvPr/>
        </p:nvSpPr>
        <p:spPr>
          <a:xfrm>
            <a:off x="638495" y="4928190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não foram autorizadas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583A4A-B6A6-87F6-3C0F-ADC1AB6D3126}"/>
              </a:ext>
            </a:extLst>
          </p:cNvPr>
          <p:cNvSpPr txBox="1"/>
          <p:nvPr/>
        </p:nvSpPr>
        <p:spPr>
          <a:xfrm rot="19598292">
            <a:off x="6561016" y="3366148"/>
            <a:ext cx="391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latin typeface="Aptos Black" panose="020B0004020202020204" pitchFamily="34" charset="0"/>
              </a:rPr>
              <a:t>NÃO AUTORIZADO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766678-9E7E-1B29-9D92-4FD31E09ED90}"/>
              </a:ext>
            </a:extLst>
          </p:cNvPr>
          <p:cNvSpPr/>
          <p:nvPr/>
        </p:nvSpPr>
        <p:spPr>
          <a:xfrm rot="19563289">
            <a:off x="6546550" y="3260141"/>
            <a:ext cx="3914012" cy="815369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C66765-9332-0028-840C-D1D21FA5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480" t="6459" r="3386" b="23774"/>
          <a:stretch/>
        </p:blipFill>
        <p:spPr>
          <a:xfrm>
            <a:off x="228218" y="4096201"/>
            <a:ext cx="425104" cy="406799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6B3DE4A-F311-9D91-7806-C9688F3684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182029" y="2517173"/>
            <a:ext cx="476250" cy="4884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5116920-BC14-6DA6-B4DF-0FBA47866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167" t="12442" r="17392" b="19759"/>
          <a:stretch/>
        </p:blipFill>
        <p:spPr>
          <a:xfrm>
            <a:off x="228218" y="3284719"/>
            <a:ext cx="425104" cy="53237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C1DC42-3A9B-17AA-887B-A9244ACAA5DE}"/>
              </a:ext>
            </a:extLst>
          </p:cNvPr>
          <p:cNvSpPr txBox="1"/>
          <p:nvPr/>
        </p:nvSpPr>
        <p:spPr>
          <a:xfrm rot="16200000">
            <a:off x="10392455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pic>
        <p:nvPicPr>
          <p:cNvPr id="26" name="Imagem 2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A4C39DF-CD5B-D01D-9C9C-16AC92162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90" y="2008260"/>
            <a:ext cx="6081817" cy="405454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A9E8F-C8CB-2E6E-3EC0-993E7DE6C8E7}"/>
              </a:ext>
            </a:extLst>
          </p:cNvPr>
          <p:cNvSpPr txBox="1"/>
          <p:nvPr/>
        </p:nvSpPr>
        <p:spPr>
          <a:xfrm>
            <a:off x="-6104698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2BFBBE7-DE3D-0BBB-5859-4337100205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3943"/>
          <a:stretch/>
        </p:blipFill>
        <p:spPr>
          <a:xfrm>
            <a:off x="216926" y="4941199"/>
            <a:ext cx="406455" cy="4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73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5" t="31076" r="41518" b="41289"/>
          <a:stretch/>
        </p:blipFill>
        <p:spPr>
          <a:xfrm>
            <a:off x="6162675" y="2457450"/>
            <a:ext cx="1469231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122138" y="3013501"/>
            <a:ext cx="53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503B3-273C-4643-55C7-D6A0966F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601" y="649985"/>
            <a:ext cx="6311900" cy="581633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986D7F-7F2F-31B5-4BCF-44BDB912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6" t="-1" r="1" b="1"/>
          <a:stretch/>
        </p:blipFill>
        <p:spPr>
          <a:xfrm>
            <a:off x="3858768" y="649985"/>
            <a:ext cx="6393733" cy="5816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Tabela televisão é a tabela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 tem ligações com diversos outros componentes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Ligações da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logs e envio ao banco de dados</a:t>
            </a:r>
          </a:p>
          <a:p>
            <a:endParaRPr lang="pt-BR" sz="3200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44A81D1-4A72-2566-5EF4-10CA47B2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9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FCF7D957-F1AD-A080-86E6-2A11C401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   TEM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9443335">
            <a:off x="5360622" y="1088533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683645" cy="10585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346911" y="1088534"/>
            <a:ext cx="76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NA  LISYNC  TEM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para ser discutido nas reunião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3e7a52f9-5c66-44a9-86f3-38766607b952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ba0be46-aa14-4462-94e7-e7f5e4df92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472</Words>
  <Application>Microsoft Office PowerPoint</Application>
  <PresentationFormat>Widescreen</PresentationFormat>
  <Paragraphs>145</Paragraphs>
  <Slides>26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7</cp:revision>
  <dcterms:created xsi:type="dcterms:W3CDTF">2024-03-14T23:31:26Z</dcterms:created>
  <dcterms:modified xsi:type="dcterms:W3CDTF">2024-05-04T23:17:35Z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